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098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7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40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40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2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2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6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6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1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2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4/8/2011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5_1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5_2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0"/>
            <a:ext cx="9136946" cy="6858000"/>
          </a:xfr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5_3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0"/>
            <a:ext cx="9136946" cy="6858000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5_4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0"/>
            <a:ext cx="9136946" cy="6858000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5_5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0"/>
            <a:ext cx="9136946" cy="6858000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5_6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1"/>
            <a:ext cx="9136946" cy="6858000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5_7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0"/>
            <a:ext cx="9136946" cy="6858000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5_8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1"/>
            <a:ext cx="9144000" cy="6858000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allery5_9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7056" y="0"/>
            <a:ext cx="9136946" cy="685800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0</Words>
  <Application>Microsoft Office PowerPoint</Application>
  <PresentationFormat>On-screen Show (4:3)</PresentationFormat>
  <Paragraphs>0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/>
  <cp:lastModifiedBy>rbayapu</cp:lastModifiedBy>
  <cp:revision>2</cp:revision>
  <dcterms:created xsi:type="dcterms:W3CDTF">2006-08-16T00:00:00Z</dcterms:created>
  <dcterms:modified xsi:type="dcterms:W3CDTF">2011-04-08T18:24:56Z</dcterms:modified>
</cp:coreProperties>
</file>

<file path=docProps/thumbnail.jpeg>
</file>